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2" r:id="rId11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307B8-F376-4848-96D7-4EF640D8D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3311E9-6D27-46B7-A81E-9D73B448B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21B8A5-2CE9-4504-A897-15630556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211D3B-0B7E-4812-B551-2AB10DA3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7BDCE2-316C-4FD7-AF37-32F23706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44279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CFDD2-7478-4440-88CD-F830C46C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E6BF8D-6EEF-4C72-AF0D-9880AA2CC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9275D-33CC-4E08-B976-93F68202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521929-347C-4267-80D8-EF196A73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68180D-BD4B-4246-BB31-BC147210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6817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148670-B33F-4AB3-B555-CB1EB4EB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5326CD-12B8-4721-AEB7-290493113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1310D9-7CAA-4703-A7B1-E65EB076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0DAFCB-EE92-4AF5-97CB-B4E27696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AC6DCB-4D89-421C-B7BD-3980DE6A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1737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6878B-D942-4C37-BDBB-7A9AC25D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88502-0B50-496C-873C-AA031394C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04AED-1BF9-4076-8F32-DD80AFAC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AFFED6-5E1A-4936-B0C9-04DE6B21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E27054-86E8-4DEB-8AF8-D453BF28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0607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28734-05C6-4C23-B18D-F5CCCE2B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8CEA15-AE75-4240-8475-E713D3F2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899D1F-6A7A-4ABA-BAF4-82B67164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581571-EC48-469C-BBA1-15537E9C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E47637-BA18-4CE7-84B1-F72C6A5F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9898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AFB39-9232-46E7-8DBA-CB94850B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BFE800-7302-42EB-81E4-9570B0CCC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1392FD-4CFC-4777-935F-077BF34B1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E09E85-FE98-4166-A133-5CDC8AB2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C9A6EB-42DF-43A2-AA05-7C970389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C00D6F-3965-49C9-9171-6EF9E369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6230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D6107-B2C3-44EC-A09B-83DE72112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2CB451-A0A6-44B3-89B4-24640DC88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3E195D-2BBB-42D6-BBE4-2D1D005BF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CA7BAF-01E6-417E-8156-62B790602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CFBB4A-6367-4E59-9E7B-03DDDA276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DB1B8FD-89F2-4A78-9715-CBD37146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58D7DF-3C56-40E5-83AA-B8DC62C7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D7AD7C-82BE-4A51-BC64-DE3965A9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5367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52C26-8B93-43BF-B971-7DCBCD78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344917-FA82-4B6D-AE72-9D113C86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B374DC-C263-487A-ABE9-A1781FF5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2F1B3B-61AF-40DE-8526-340305A9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226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6821F8-66E8-4763-B07A-00487757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4187A2-2E02-4901-B12D-20239343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0E97B1-49E7-4AEB-AF48-863D2B17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9377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9BBF6-2B82-4567-930C-AAC68EC0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BAD7AE-B058-4A11-B254-D6DF6F99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975BEE-53FB-4872-996F-757C30ED6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686AE2-E936-445C-8A04-A75B27CB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5D1CEC-10A6-4B5D-8D68-8EAEB64B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CC5C96-D553-43AF-A046-BB92074E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7914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90BDD-C412-46E4-A94E-BEBB17AF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618B25-4828-4EE6-BE9D-189AC0F76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747472-AC54-42A8-A423-4048777A3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8D2E7-D9B0-410D-8B20-5B5C371D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ABA03A-310E-47F6-A487-FCE1CDB8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73E2C0-C656-48FA-B297-B9A19C6C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563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0BC0AB-41DE-4A39-885C-0C29CC9B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3CB5B0-F5BE-4074-BE38-AC1AC0B12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32752-D7DE-4039-8D48-392B6D8424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F47F-3DFB-4EB5-828E-5179F76A4C73}" type="datetimeFigureOut">
              <a:rPr lang="es-DO" smtClean="0"/>
              <a:t>10/12/2021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1CAB2-8C59-4EC8-942A-2178BE042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AC6B8A-08D4-46AD-8967-32EEA64E9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7B2C-9A44-40E2-94FA-28DF7C844285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56219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91D7-8012-4331-9C64-08BB36318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s-DO" sz="5400" dirty="0"/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D8D865-09C6-4A2A-ACE3-B0D71380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Nelson Alejandro </a:t>
            </a:r>
            <a:r>
              <a:rPr lang="en-US" sz="2000" dirty="0" err="1"/>
              <a:t>Cosme</a:t>
            </a:r>
            <a:r>
              <a:rPr lang="en-US" sz="2000" dirty="0"/>
              <a:t> Diaz</a:t>
            </a:r>
          </a:p>
          <a:p>
            <a:pPr algn="l"/>
            <a:r>
              <a:rPr lang="en-US" sz="2000" dirty="0"/>
              <a:t>Luis Alejandro Perez Rodriguez</a:t>
            </a:r>
            <a:endParaRPr lang="es-DO" sz="2000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09A4CB6-387A-4AEE-945F-3605BC32D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r="21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92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77DBD-E167-491C-BE77-AE3195E88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E4F1E2-DC2D-4AF0-A767-5FE2581B1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Conclusiones</a:t>
            </a:r>
            <a:endParaRPr lang="es-DO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593F39-B42D-4568-8A99-02F889F88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D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4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9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etrix Game Kit">
            <a:extLst>
              <a:ext uri="{FF2B5EF4-FFF2-40B4-BE49-F238E27FC236}">
                <a16:creationId xmlns:a16="http://schemas.microsoft.com/office/drawing/2014/main" id="{7B809596-29E3-4C32-A8AE-18ECF1AC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3935" y="885827"/>
            <a:ext cx="5239512" cy="52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8AE5-9B6A-43F2-A55B-0EC2C649A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>
                <a:latin typeface="+mj-lt"/>
                <a:ea typeface="+mj-ea"/>
                <a:cs typeface="+mj-cs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318813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461F7FD-C740-48F3-9B6F-D0F9B95CC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7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235CDE-7249-4805-94F7-18400FE0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Plantamiento</a:t>
            </a:r>
            <a:r>
              <a:rPr lang="en-US" dirty="0"/>
              <a:t> de </a:t>
            </a:r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18FC5-F173-4434-AD18-2D0EA32E4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 err="1"/>
              <a:t>Dibujar</a:t>
            </a:r>
            <a:r>
              <a:rPr lang="en-US" sz="1900" dirty="0"/>
              <a:t> un </a:t>
            </a:r>
            <a:r>
              <a:rPr lang="en-US" sz="1900" dirty="0" err="1"/>
              <a:t>bloque</a:t>
            </a:r>
            <a:r>
              <a:rPr lang="en-US" sz="1900" dirty="0"/>
              <a:t> y </a:t>
            </a:r>
            <a:r>
              <a:rPr lang="en-US" sz="1900" dirty="0" err="1"/>
              <a:t>el</a:t>
            </a:r>
            <a:r>
              <a:rPr lang="en-US" sz="1900" dirty="0"/>
              <a:t> area de </a:t>
            </a:r>
            <a:r>
              <a:rPr lang="en-US" sz="1900" dirty="0" err="1"/>
              <a:t>juego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Hacer</a:t>
            </a:r>
            <a:r>
              <a:rPr lang="en-US" sz="1900" dirty="0"/>
              <a:t> que </a:t>
            </a:r>
            <a:r>
              <a:rPr lang="en-US" sz="1900" dirty="0" err="1"/>
              <a:t>el</a:t>
            </a:r>
            <a:r>
              <a:rPr lang="en-US" sz="1900" dirty="0"/>
              <a:t> </a:t>
            </a:r>
            <a:r>
              <a:rPr lang="en-US" sz="1900" dirty="0" err="1"/>
              <a:t>bloque</a:t>
            </a:r>
            <a:r>
              <a:rPr lang="en-US" sz="1900" dirty="0"/>
              <a:t> </a:t>
            </a:r>
            <a:r>
              <a:rPr lang="en-US" sz="1900" dirty="0" err="1"/>
              <a:t>caiga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Spawnear</a:t>
            </a:r>
            <a:r>
              <a:rPr lang="en-US" sz="1900" dirty="0"/>
              <a:t> </a:t>
            </a:r>
            <a:r>
              <a:rPr lang="en-US" sz="1900" dirty="0" err="1"/>
              <a:t>nuevos</a:t>
            </a:r>
            <a:r>
              <a:rPr lang="en-US" sz="1900" dirty="0"/>
              <a:t> </a:t>
            </a:r>
            <a:r>
              <a:rPr lang="en-US" sz="1900" dirty="0" err="1"/>
              <a:t>bloques</a:t>
            </a:r>
            <a:r>
              <a:rPr lang="en-US" sz="1900" dirty="0"/>
              <a:t>.</a:t>
            </a:r>
          </a:p>
          <a:p>
            <a:r>
              <a:rPr lang="en-US" sz="1900" dirty="0"/>
              <a:t>Mover y </a:t>
            </a:r>
            <a:r>
              <a:rPr lang="en-US" sz="1900" dirty="0" err="1"/>
              <a:t>rotar</a:t>
            </a:r>
            <a:r>
              <a:rPr lang="en-US" sz="1900" dirty="0"/>
              <a:t> </a:t>
            </a:r>
            <a:r>
              <a:rPr lang="en-US" sz="1900" dirty="0" err="1"/>
              <a:t>el</a:t>
            </a:r>
            <a:r>
              <a:rPr lang="en-US" sz="1900" dirty="0"/>
              <a:t> </a:t>
            </a:r>
            <a:r>
              <a:rPr lang="en-US" sz="1900" dirty="0" err="1"/>
              <a:t>bloque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Limpiar</a:t>
            </a:r>
            <a:r>
              <a:rPr lang="en-US" sz="1900" dirty="0"/>
              <a:t> las </a:t>
            </a:r>
            <a:r>
              <a:rPr lang="en-US" sz="1900" dirty="0" err="1"/>
              <a:t>líneas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Agregar</a:t>
            </a:r>
            <a:r>
              <a:rPr lang="en-US" sz="1900" dirty="0"/>
              <a:t> </a:t>
            </a:r>
            <a:r>
              <a:rPr lang="en-US" sz="1900" dirty="0" err="1"/>
              <a:t>todos</a:t>
            </a:r>
            <a:r>
              <a:rPr lang="en-US" sz="1900" dirty="0"/>
              <a:t> los </a:t>
            </a:r>
            <a:r>
              <a:rPr lang="en-US" sz="1900" dirty="0" err="1"/>
              <a:t>tipos</a:t>
            </a:r>
            <a:r>
              <a:rPr lang="en-US" sz="1900" dirty="0"/>
              <a:t> de </a:t>
            </a:r>
            <a:r>
              <a:rPr lang="en-US" sz="1900" dirty="0" err="1"/>
              <a:t>bloques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Agregar</a:t>
            </a:r>
            <a:r>
              <a:rPr lang="en-US" sz="1900" dirty="0"/>
              <a:t> </a:t>
            </a:r>
            <a:r>
              <a:rPr lang="en-US" sz="1900" dirty="0" err="1"/>
              <a:t>tabla</a:t>
            </a:r>
            <a:r>
              <a:rPr lang="en-US" sz="1900" dirty="0"/>
              <a:t> de </a:t>
            </a:r>
            <a:r>
              <a:rPr lang="en-US" sz="1900" dirty="0" err="1"/>
              <a:t>puntuaciones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Agregar</a:t>
            </a:r>
            <a:r>
              <a:rPr lang="en-US" sz="1900" dirty="0"/>
              <a:t> </a:t>
            </a:r>
            <a:r>
              <a:rPr lang="en-US" sz="1900" dirty="0" err="1"/>
              <a:t>sonidos</a:t>
            </a:r>
            <a:r>
              <a:rPr lang="en-US" sz="1900" dirty="0"/>
              <a:t>.</a:t>
            </a:r>
          </a:p>
          <a:p>
            <a:r>
              <a:rPr lang="en-US" sz="1900" dirty="0" err="1"/>
              <a:t>Completar</a:t>
            </a:r>
            <a:r>
              <a:rPr lang="en-US" sz="1900" dirty="0"/>
              <a:t> lo que </a:t>
            </a:r>
            <a:r>
              <a:rPr lang="en-US" sz="1900" dirty="0" err="1"/>
              <a:t>pide</a:t>
            </a:r>
            <a:r>
              <a:rPr lang="en-US" sz="1900" dirty="0"/>
              <a:t> </a:t>
            </a:r>
            <a:r>
              <a:rPr lang="en-US" sz="1900" dirty="0" err="1"/>
              <a:t>el</a:t>
            </a:r>
            <a:r>
              <a:rPr lang="en-US" sz="1900" dirty="0"/>
              <a:t> material.</a:t>
            </a:r>
          </a:p>
          <a:p>
            <a:r>
              <a:rPr lang="en-US" sz="1900" dirty="0" err="1"/>
              <a:t>Estetica</a:t>
            </a:r>
            <a:r>
              <a:rPr lang="en-US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900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Persona sentada en un escritorio&#10;&#10;Descripción generada automáticamente">
            <a:extLst>
              <a:ext uri="{FF2B5EF4-FFF2-40B4-BE49-F238E27FC236}">
                <a16:creationId xmlns:a16="http://schemas.microsoft.com/office/drawing/2014/main" id="{EA787C6F-BB0C-4C7F-9E90-C9303457C9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87871-188A-4568-AF96-CC7789B2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Retos y dificultades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344DF9-18EF-4897-8FE0-1A123CB0E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Bugs con los </a:t>
            </a:r>
            <a:r>
              <a:rPr lang="en-US" sz="1700" dirty="0" err="1"/>
              <a:t>bloques</a:t>
            </a:r>
            <a:r>
              <a:rPr lang="en-US" sz="1700" dirty="0"/>
              <a:t>.</a:t>
            </a:r>
          </a:p>
          <a:p>
            <a:r>
              <a:rPr lang="en-US" sz="1700" dirty="0" err="1"/>
              <a:t>Completar</a:t>
            </a:r>
            <a:r>
              <a:rPr lang="en-US" sz="1700" dirty="0"/>
              <a:t> la </a:t>
            </a:r>
            <a:r>
              <a:rPr lang="en-US" sz="1700" dirty="0" err="1"/>
              <a:t>tarea</a:t>
            </a:r>
            <a:r>
              <a:rPr lang="en-US" sz="1700" dirty="0"/>
              <a:t> a </a:t>
            </a:r>
            <a:r>
              <a:rPr lang="en-US" sz="1700" dirty="0" err="1"/>
              <a:t>tiempo</a:t>
            </a:r>
            <a:r>
              <a:rPr lang="en-US" sz="1700" dirty="0"/>
              <a:t>.</a:t>
            </a:r>
          </a:p>
          <a:p>
            <a:r>
              <a:rPr lang="en-US" sz="1700" dirty="0" err="1"/>
              <a:t>Guardando</a:t>
            </a:r>
            <a:r>
              <a:rPr lang="en-US" sz="1700" dirty="0"/>
              <a:t> los puntos.</a:t>
            </a:r>
          </a:p>
          <a:p>
            <a:r>
              <a:rPr lang="en-US" sz="1700" dirty="0" err="1"/>
              <a:t>Contabilizar</a:t>
            </a:r>
            <a:r>
              <a:rPr lang="en-US" sz="1700" dirty="0"/>
              <a:t> los puntos.</a:t>
            </a:r>
          </a:p>
          <a:p>
            <a:r>
              <a:rPr lang="en-US" sz="1700" dirty="0" err="1"/>
              <a:t>Estetica</a:t>
            </a:r>
            <a:r>
              <a:rPr lang="en-US" sz="1700" dirty="0"/>
              <a:t>.</a:t>
            </a:r>
          </a:p>
          <a:p>
            <a:r>
              <a:rPr lang="en-US" sz="1700" dirty="0"/>
              <a:t>Multiples </a:t>
            </a:r>
            <a:r>
              <a:rPr lang="en-US" sz="1700" dirty="0" err="1"/>
              <a:t>ventanas</a:t>
            </a:r>
            <a:r>
              <a:rPr lang="en-US" sz="1700" dirty="0"/>
              <a:t>.</a:t>
            </a:r>
          </a:p>
          <a:p>
            <a:r>
              <a:rPr lang="en-US" sz="1700" dirty="0" err="1"/>
              <a:t>Celdas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592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B67EB87-8870-4DDF-96AE-D4D03002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79" y="346167"/>
            <a:ext cx="1754955" cy="1588946"/>
          </a:xfrm>
          <a:prstGeom prst="rect">
            <a:avLst/>
          </a:prstGeom>
        </p:spPr>
      </p:pic>
      <p:pic>
        <p:nvPicPr>
          <p:cNvPr id="3074" name="Picture 2" descr="Los generadores aleatorios de las piezas de Tetris no son tan triviales  como podría parecer | Microsiervos (Juegos y Diversión)">
            <a:extLst>
              <a:ext uri="{FF2B5EF4-FFF2-40B4-BE49-F238E27FC236}">
                <a16:creationId xmlns:a16="http://schemas.microsoft.com/office/drawing/2014/main" id="{0CA93818-02E7-4AEE-A958-898D933E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376465"/>
            <a:ext cx="3251032" cy="148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7CACC61-8075-4FAE-B991-B077B66B5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36" y="790994"/>
            <a:ext cx="3520438" cy="65829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ED7B77F-30B6-442C-9ECE-2FBB8E9FE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1" y="2639045"/>
            <a:ext cx="2165450" cy="15889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56AB10-0912-4BEE-AEFC-A6E122F50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9" y="4930536"/>
            <a:ext cx="2211670" cy="1582664"/>
          </a:xfrm>
          <a:prstGeom prst="rect">
            <a:avLst/>
          </a:prstGeom>
        </p:spPr>
      </p:pic>
      <p:sp>
        <p:nvSpPr>
          <p:cNvPr id="3076" name="Rectangle 13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1580D9-5EAC-4B90-AD6B-3C1800F1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Arquitectura del proyecto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26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F03F0B-6F1A-4E40-A6D0-FB9B6A33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74" y="1676411"/>
            <a:ext cx="4045342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Clases</a:t>
            </a: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0D74A7-E1ED-4C5E-B265-9222D54C4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6238" y="2581016"/>
            <a:ext cx="3582072" cy="279325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Proyectofinal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MainFrame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PlayArea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Leaderboard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ThreadOne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Block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Serializar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UdpClient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UdpServer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385FAC0-DCA8-4501-A1DE-848C0988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250452"/>
            <a:ext cx="6642532" cy="37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87EF81E6-8F06-48A8-BED6-52B2BA559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5AE501-57D0-49F6-95CE-1E1A70262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Algunos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datos</a:t>
            </a:r>
            <a:r>
              <a:rPr lang="en-US" sz="5200" dirty="0">
                <a:solidFill>
                  <a:srgbClr val="FFFFFF"/>
                </a:solidFill>
              </a:rPr>
              <a:t> </a:t>
            </a:r>
            <a:r>
              <a:rPr lang="en-US" sz="5200" dirty="0" err="1">
                <a:solidFill>
                  <a:srgbClr val="FFFFFF"/>
                </a:solidFill>
              </a:rPr>
              <a:t>sobre</a:t>
            </a:r>
            <a:r>
              <a:rPr lang="en-US" sz="5200" dirty="0">
                <a:solidFill>
                  <a:srgbClr val="FFFFFF"/>
                </a:solidFill>
              </a:rPr>
              <a:t> la </a:t>
            </a:r>
            <a:r>
              <a:rPr lang="en-US" sz="5200" dirty="0" err="1">
                <a:solidFill>
                  <a:srgbClr val="FFFFFF"/>
                </a:solidFill>
              </a:rPr>
              <a:t>parte</a:t>
            </a:r>
            <a:r>
              <a:rPr lang="en-US" sz="5200" dirty="0">
                <a:solidFill>
                  <a:srgbClr val="FFFFFF"/>
                </a:solidFill>
              </a:rPr>
              <a:t> de redes</a:t>
            </a:r>
            <a:endParaRPr lang="es-DO" sz="5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7B1A26-4EFC-45BA-9BB2-5D5F8EC34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3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40C0B-AEB7-42DE-B80D-F2BE130C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Diagramas UML</a:t>
            </a:r>
          </a:p>
        </p:txBody>
      </p:sp>
      <p:pic>
        <p:nvPicPr>
          <p:cNvPr id="2050" name="Picture 2" descr="Herramienta de Diagrama UML Gratuita Para Todo Tu Equipo | Moqups">
            <a:extLst>
              <a:ext uri="{FF2B5EF4-FFF2-40B4-BE49-F238E27FC236}">
                <a16:creationId xmlns:a16="http://schemas.microsoft.com/office/drawing/2014/main" id="{3097ACB7-F06B-42A7-80D3-6A7A2334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03699"/>
            <a:ext cx="6780700" cy="52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6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2587A-BE08-4B29-B97B-743D478F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 del </a:t>
            </a:r>
            <a:r>
              <a:rPr lang="en-US" sz="5400" dirty="0" err="1"/>
              <a:t>juego</a:t>
            </a:r>
            <a:endParaRPr lang="en-US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colorido, montar a caballo, firmar, tráfico&#10;&#10;Descripción generada automáticamente">
            <a:extLst>
              <a:ext uri="{FF2B5EF4-FFF2-40B4-BE49-F238E27FC236}">
                <a16:creationId xmlns:a16="http://schemas.microsoft.com/office/drawing/2014/main" id="{80548219-E064-4B47-AB22-B39009DA1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54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123</Words>
  <Application>Microsoft Office PowerPoint</Application>
  <PresentationFormat>Panorámica</PresentationFormat>
  <Paragraphs>40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Proyecto Final</vt:lpstr>
      <vt:lpstr>Introducción </vt:lpstr>
      <vt:lpstr>Plantamiento de objetivos</vt:lpstr>
      <vt:lpstr>Retos y dificultades</vt:lpstr>
      <vt:lpstr>Arquitectura del proyecto</vt:lpstr>
      <vt:lpstr>Clases principales</vt:lpstr>
      <vt:lpstr>Algunos datos sobre la parte de redes</vt:lpstr>
      <vt:lpstr>Diagramas UML</vt:lpstr>
      <vt:lpstr>Demo del juego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LUIS ALEJANDRO PEREZ RODRIGUEZ</dc:creator>
  <cp:lastModifiedBy>LUIS ALEJANDRO PEREZ RODRIGUEZ</cp:lastModifiedBy>
  <cp:revision>5</cp:revision>
  <dcterms:created xsi:type="dcterms:W3CDTF">2021-12-10T19:12:53Z</dcterms:created>
  <dcterms:modified xsi:type="dcterms:W3CDTF">2021-12-10T22:36:31Z</dcterms:modified>
</cp:coreProperties>
</file>